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463" r:id="rId2"/>
    <p:sldId id="472" r:id="rId3"/>
    <p:sldId id="475" r:id="rId4"/>
    <p:sldId id="473" r:id="rId5"/>
    <p:sldId id="474" r:id="rId6"/>
    <p:sldId id="4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-240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67475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58335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xmlns="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047420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602546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040062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1395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xmlns="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xmlns="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xmlns="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xmlns="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xmlns="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835810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xmlns="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xmlns="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782175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xmlns="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xmlns="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38331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57611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xmlns="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98656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xmlns="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pPr/>
              <a:t>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ec2f9335-c2f2-4d02-8dd9-d350dbe4f3a9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ec2f9335-c2f2-4d02-8dd9-d350dbe4f3a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68A4132F-DEC6-4332-A00C-A11AD4519B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xmlns="" id="{64965EAE-E41A-435F-B993-07E824B6C9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xmlns="" id="{152F8994-E6D4-4311-9548-C3607BC436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4</a:t>
            </a:r>
            <a:r>
              <a:rPr lang="en-US" sz="2800" dirty="0"/>
              <a:t>:</a:t>
            </a:r>
            <a:r>
              <a:rPr lang="hr-HR" sz="2800" dirty="0"/>
              <a:t> </a:t>
            </a:r>
            <a:r>
              <a:rPr lang="hr-HR" sz="2800" dirty="0" err="1"/>
              <a:t>Culture</a:t>
            </a:r>
            <a:r>
              <a:rPr lang="hr-HR" sz="2800" dirty="0"/>
              <a:t> spot 4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colours</a:t>
            </a:r>
            <a:r>
              <a:rPr lang="hr-HR" sz="2800" dirty="0"/>
              <a:t> </a:t>
            </a:r>
            <a:r>
              <a:rPr lang="hr-HR" sz="2800" dirty="0" err="1"/>
              <a:t>of</a:t>
            </a:r>
            <a:r>
              <a:rPr lang="hr-HR" sz="2800" dirty="0"/>
              <a:t> Canada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381871" cy="1166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 ćeš lekciji usporediti godišnja doba u Kanadi i u Hrvatskoj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3ECD838-1C10-4007-8B99-716E4FCF061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3211" y="2868078"/>
            <a:ext cx="2502337" cy="327144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0F36392-2C62-42CB-8324-C6C862D0639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3577" y="2868078"/>
            <a:ext cx="2646885" cy="34604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xmlns="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E025CAD-B290-47C4-9FE7-FC4D2B2E369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5237825" cy="68476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A180AF0-CAD4-49C2-995C-8DDBEEA5EB6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5176" y="2878811"/>
            <a:ext cx="4971245" cy="396888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016ACFE-3CF5-4202-8A7D-AA0568D87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5176" y="280909"/>
            <a:ext cx="5894773" cy="2994951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78</a:t>
            </a:r>
          </a:p>
          <a:p>
            <a:r>
              <a:rPr lang="hr-HR" dirty="0" err="1"/>
              <a:t>Visit</a:t>
            </a:r>
            <a:r>
              <a:rPr lang="hr-HR" dirty="0"/>
              <a:t> </a:t>
            </a:r>
            <a:r>
              <a:rPr lang="hr-HR" dirty="0" smtClean="0"/>
              <a:t>e-sfera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watch</a:t>
            </a:r>
            <a:r>
              <a:rPr lang="hr-HR" dirty="0"/>
              <a:t> a short video </a:t>
            </a:r>
            <a:r>
              <a:rPr lang="hr-HR" dirty="0" err="1"/>
              <a:t>about</a:t>
            </a:r>
            <a:r>
              <a:rPr lang="hr-HR" dirty="0"/>
              <a:t> Canada. </a:t>
            </a:r>
            <a:r>
              <a:rPr lang="hr-HR" dirty="0" err="1"/>
              <a:t>Write</a:t>
            </a:r>
            <a:r>
              <a:rPr lang="hr-HR" dirty="0"/>
              <a:t> </a:t>
            </a:r>
            <a:r>
              <a:rPr lang="hr-HR" dirty="0" err="1"/>
              <a:t>down</a:t>
            </a:r>
            <a:r>
              <a:rPr lang="hr-HR" dirty="0"/>
              <a:t> 10 </a:t>
            </a:r>
            <a:r>
              <a:rPr lang="hr-HR" dirty="0" err="1"/>
              <a:t>things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</a:t>
            </a:r>
            <a:r>
              <a:rPr lang="hr-HR" dirty="0" err="1"/>
              <a:t>see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video </a:t>
            </a:r>
            <a:r>
              <a:rPr lang="hr-HR" dirty="0" err="1"/>
              <a:t>that</a:t>
            </a:r>
            <a:r>
              <a:rPr lang="hr-HR" dirty="0"/>
              <a:t> </a:t>
            </a:r>
            <a:r>
              <a:rPr lang="hr-HR" dirty="0" err="1"/>
              <a:t>represent</a:t>
            </a:r>
            <a:r>
              <a:rPr lang="hr-HR" dirty="0"/>
              <a:t> Canada.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Posjeti e-sferu i pogledaj video o Kanadi. U bilježnicu zapiši 10 stvari koje se pojavljuju u videu.</a:t>
            </a:r>
          </a:p>
          <a:p>
            <a:pPr marL="0" indent="0">
              <a:buNone/>
            </a:pPr>
            <a:r>
              <a:rPr lang="en-US" sz="2600" dirty="0">
                <a:hlinkClick r:id="rId4"/>
              </a:rPr>
              <a:t>https://www.e-sfera.hr/dodatni-digitalni-sadrzaji/ec2f9335-c2f2-4d02-8dd9-d350dbe4f3a9/</a:t>
            </a:r>
            <a:endParaRPr lang="hr-HR" sz="2600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endParaRPr lang="hr-HR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6654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E025CAD-B290-47C4-9FE7-FC4D2B2E369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5237825" cy="68476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C4DA015-1BA4-44D4-85CC-BF9FEF4C90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93189" y="-1"/>
            <a:ext cx="5237824" cy="684769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016ACFE-3CF5-4202-8A7D-AA0568D87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133" y="10306"/>
            <a:ext cx="5894773" cy="2018408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endParaRPr lang="hr-HR" dirty="0"/>
          </a:p>
          <a:p>
            <a:r>
              <a:rPr lang="hr-HR" dirty="0" err="1"/>
              <a:t>Task</a:t>
            </a:r>
            <a:r>
              <a:rPr lang="hr-HR" dirty="0"/>
              <a:t> 1: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. </a:t>
            </a:r>
            <a:r>
              <a:rPr lang="hr-HR" dirty="0" err="1"/>
              <a:t>Which</a:t>
            </a:r>
            <a:r>
              <a:rPr lang="hr-HR" dirty="0"/>
              <a:t> </a:t>
            </a:r>
            <a:r>
              <a:rPr lang="hr-HR" dirty="0" err="1"/>
              <a:t>season</a:t>
            </a:r>
            <a:r>
              <a:rPr lang="hr-HR" dirty="0"/>
              <a:t> </a:t>
            </a:r>
            <a:r>
              <a:rPr lang="hr-HR" dirty="0" err="1"/>
              <a:t>would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choose</a:t>
            </a:r>
            <a:r>
              <a:rPr lang="hr-HR" dirty="0"/>
              <a:t> to </a:t>
            </a:r>
            <a:r>
              <a:rPr lang="hr-HR" dirty="0" err="1"/>
              <a:t>visit</a:t>
            </a:r>
            <a:r>
              <a:rPr lang="hr-HR" dirty="0"/>
              <a:t> Canada?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Pročitaj tekst. U kojem bi godišnjem dobu volio/voljela posjetiti Kanadu?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endParaRPr lang="hr-HR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51090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03A1B18-A284-4FEC-B35A-269148AB3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5175" y="351932"/>
            <a:ext cx="5814875" cy="3438833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Compare</a:t>
            </a:r>
            <a:r>
              <a:rPr lang="hr-HR" dirty="0"/>
              <a:t> </a:t>
            </a:r>
            <a:r>
              <a:rPr lang="hr-HR" dirty="0" err="1"/>
              <a:t>seasons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Canada to </a:t>
            </a:r>
            <a:r>
              <a:rPr lang="hr-HR" dirty="0" err="1"/>
              <a:t>seasons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Croatia.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Usporedi godišnja doba u Kanadi i u Hrvatskoj. </a:t>
            </a:r>
          </a:p>
          <a:p>
            <a:r>
              <a:rPr lang="hr-HR" dirty="0" err="1"/>
              <a:t>Task</a:t>
            </a:r>
            <a:r>
              <a:rPr lang="hr-HR" dirty="0"/>
              <a:t> 2: Make a poster </a:t>
            </a:r>
            <a:r>
              <a:rPr lang="hr-HR" i="1" dirty="0" err="1"/>
              <a:t>Colours</a:t>
            </a:r>
            <a:r>
              <a:rPr lang="hr-HR" i="1" dirty="0"/>
              <a:t> </a:t>
            </a:r>
            <a:r>
              <a:rPr lang="hr-HR" i="1" dirty="0" err="1"/>
              <a:t>of</a:t>
            </a:r>
            <a:r>
              <a:rPr lang="hr-HR" i="1" dirty="0"/>
              <a:t> Croatia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describe</a:t>
            </a:r>
            <a:r>
              <a:rPr lang="hr-HR" dirty="0"/>
              <a:t> Croatia </a:t>
            </a:r>
            <a:r>
              <a:rPr lang="hr-HR" dirty="0" err="1"/>
              <a:t>through</a:t>
            </a:r>
            <a:r>
              <a:rPr lang="hr-HR" dirty="0"/>
              <a:t> </a:t>
            </a:r>
            <a:r>
              <a:rPr lang="hr-HR" dirty="0" err="1"/>
              <a:t>its</a:t>
            </a:r>
            <a:r>
              <a:rPr lang="hr-HR" dirty="0"/>
              <a:t> </a:t>
            </a:r>
            <a:r>
              <a:rPr lang="hr-HR" dirty="0" err="1"/>
              <a:t>seasons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Izradi poster pod nazivom Boje Hrvatske i opiši Hrvatsku kroz godišnja doba. </a:t>
            </a:r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05DE239-6A45-4FB6-9BB9-EB8022553E7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1"/>
            <a:ext cx="5246703" cy="68593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0A6F3BF-F5D0-4663-AE33-314ACE7EE62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8768" y="4190501"/>
            <a:ext cx="3025999" cy="217554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097533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29CE48A-AAD5-4790-92A3-1CDB87E78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7125" y="787400"/>
            <a:ext cx="4124325" cy="2641600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83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Circle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Zaokruži točan odgovor.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9677FA6-4B25-4FDD-834C-0AD2442CF6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5675"/>
          <a:stretch/>
        </p:blipFill>
        <p:spPr>
          <a:xfrm>
            <a:off x="1546459" y="0"/>
            <a:ext cx="5263915" cy="688180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xmlns="" id="{2047CAF0-15E3-4159-8D62-29C4024F4A7A}"/>
              </a:ext>
            </a:extLst>
          </p:cNvPr>
          <p:cNvSpPr/>
          <p:nvPr/>
        </p:nvSpPr>
        <p:spPr>
          <a:xfrm>
            <a:off x="2061099" y="2108200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935C73D5-EB24-433F-AEA8-88DFE726A594}"/>
              </a:ext>
            </a:extLst>
          </p:cNvPr>
          <p:cNvSpPr/>
          <p:nvPr/>
        </p:nvSpPr>
        <p:spPr>
          <a:xfrm>
            <a:off x="2061099" y="1146699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3FCA00FD-6A01-416B-81CE-06B15B289F54}"/>
              </a:ext>
            </a:extLst>
          </p:cNvPr>
          <p:cNvSpPr/>
          <p:nvPr/>
        </p:nvSpPr>
        <p:spPr>
          <a:xfrm>
            <a:off x="2061099" y="3003611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D7CDA017-93E2-4168-8A43-668463828D44}"/>
              </a:ext>
            </a:extLst>
          </p:cNvPr>
          <p:cNvSpPr/>
          <p:nvPr/>
        </p:nvSpPr>
        <p:spPr>
          <a:xfrm>
            <a:off x="4129820" y="3733060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E32DAED7-5381-45B3-A374-6F477595C628}"/>
              </a:ext>
            </a:extLst>
          </p:cNvPr>
          <p:cNvSpPr/>
          <p:nvPr/>
        </p:nvSpPr>
        <p:spPr>
          <a:xfrm>
            <a:off x="4107402" y="3303298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1566C505-DA30-4831-9E30-FB425C9E11BE}"/>
              </a:ext>
            </a:extLst>
          </p:cNvPr>
          <p:cNvSpPr/>
          <p:nvPr/>
        </p:nvSpPr>
        <p:spPr>
          <a:xfrm>
            <a:off x="2061099" y="4552765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B8440024-21A3-4D9F-AEEB-002709686042}"/>
              </a:ext>
            </a:extLst>
          </p:cNvPr>
          <p:cNvSpPr/>
          <p:nvPr/>
        </p:nvSpPr>
        <p:spPr>
          <a:xfrm>
            <a:off x="3045040" y="4175464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F1C0E6D5-F413-4704-9256-32ED1322BAAC}"/>
              </a:ext>
            </a:extLst>
          </p:cNvPr>
          <p:cNvSpPr/>
          <p:nvPr/>
        </p:nvSpPr>
        <p:spPr>
          <a:xfrm>
            <a:off x="3045040" y="4841289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953A7B6D-D900-48CF-B15B-B1CF62A24E9B}"/>
              </a:ext>
            </a:extLst>
          </p:cNvPr>
          <p:cNvSpPr/>
          <p:nvPr/>
        </p:nvSpPr>
        <p:spPr>
          <a:xfrm>
            <a:off x="2061099" y="5265938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378EA187-D480-4631-9603-D401BEA89F2F}"/>
              </a:ext>
            </a:extLst>
          </p:cNvPr>
          <p:cNvSpPr/>
          <p:nvPr/>
        </p:nvSpPr>
        <p:spPr>
          <a:xfrm>
            <a:off x="4129820" y="6288350"/>
            <a:ext cx="319596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5983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xmlns="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xmlns="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kumimoji="0" lang="hr-HR" sz="20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https://www.e-sfera.hr/dodatni-digitalni-sadrzaji/ec2f9335-c2f2-4d02-8dd9-d350dbe4f3a9/</a:t>
            </a:r>
            <a:endParaRPr kumimoji="0" lang="hr-HR" sz="20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894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2564</TotalTime>
  <Words>184</Words>
  <Application>Microsoft Office PowerPoint</Application>
  <PresentationFormat>Custom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Tema sustava Office</vt:lpstr>
      <vt:lpstr>Unit 4: Culture spot 4  The colours of Canada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sk-sivos</cp:lastModifiedBy>
  <cp:revision>228</cp:revision>
  <dcterms:created xsi:type="dcterms:W3CDTF">2021-09-01T06:25:32Z</dcterms:created>
  <dcterms:modified xsi:type="dcterms:W3CDTF">2022-02-07T10:19:16Z</dcterms:modified>
</cp:coreProperties>
</file>